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46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3F2CB-174A-4736-A72B-146F7B1E9CD5}" type="datetimeFigureOut">
              <a:rPr lang="en-US" smtClean="0"/>
              <a:t>4/19/2017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D82B4-73B7-4FB5-8098-3D08552C37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8932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3F2CB-174A-4736-A72B-146F7B1E9CD5}" type="datetimeFigureOut">
              <a:rPr lang="en-US" smtClean="0"/>
              <a:t>4/19/2017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D82B4-73B7-4FB5-8098-3D08552C37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0190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3F2CB-174A-4736-A72B-146F7B1E9CD5}" type="datetimeFigureOut">
              <a:rPr lang="en-US" smtClean="0"/>
              <a:t>4/19/2017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D82B4-73B7-4FB5-8098-3D08552C37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3251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3F2CB-174A-4736-A72B-146F7B1E9CD5}" type="datetimeFigureOut">
              <a:rPr lang="en-US" smtClean="0"/>
              <a:t>4/19/2017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D82B4-73B7-4FB5-8098-3D08552C37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3280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3F2CB-174A-4736-A72B-146F7B1E9CD5}" type="datetimeFigureOut">
              <a:rPr lang="en-US" smtClean="0"/>
              <a:t>4/19/2017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D82B4-73B7-4FB5-8098-3D08552C37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3464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3F2CB-174A-4736-A72B-146F7B1E9CD5}" type="datetimeFigureOut">
              <a:rPr lang="en-US" smtClean="0"/>
              <a:t>4/19/2017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D82B4-73B7-4FB5-8098-3D08552C37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1723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3F2CB-174A-4736-A72B-146F7B1E9CD5}" type="datetimeFigureOut">
              <a:rPr lang="en-US" smtClean="0"/>
              <a:t>4/19/2017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D82B4-73B7-4FB5-8098-3D08552C37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5979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3F2CB-174A-4736-A72B-146F7B1E9CD5}" type="datetimeFigureOut">
              <a:rPr lang="en-US" smtClean="0"/>
              <a:t>4/19/2017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D82B4-73B7-4FB5-8098-3D08552C37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3436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3F2CB-174A-4736-A72B-146F7B1E9CD5}" type="datetimeFigureOut">
              <a:rPr lang="en-US" smtClean="0"/>
              <a:t>4/19/2017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D82B4-73B7-4FB5-8098-3D08552C37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3333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3F2CB-174A-4736-A72B-146F7B1E9CD5}" type="datetimeFigureOut">
              <a:rPr lang="en-US" smtClean="0"/>
              <a:t>4/19/2017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D82B4-73B7-4FB5-8098-3D08552C37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3991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3F2CB-174A-4736-A72B-146F7B1E9CD5}" type="datetimeFigureOut">
              <a:rPr lang="en-US" smtClean="0"/>
              <a:t>4/19/2017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D82B4-73B7-4FB5-8098-3D08552C37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591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33F2CB-174A-4736-A72B-146F7B1E9CD5}" type="datetimeFigureOut">
              <a:rPr lang="en-US" smtClean="0"/>
              <a:t>4/19/2017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5D82B4-73B7-4FB5-8098-3D08552C37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2944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youtube.com/watch?v=m_9bpZep1Q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Catalysts and Reaction Rates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April 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2222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What is a catalyst?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Watch the video: What are catalysts? Chemistry for all.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hlinkClick r:id="rId2"/>
              </a:rPr>
              <a:t>https://www.youtube.com/watch?v=m_9bpZep1QM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2050" name="Picture 2" descr="C:\Users\cbromme\AppData\Local\Microsoft\Windows\Temporary Internet Files\Content.IE5\04PAU5A5\Catalyst_effect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4267200"/>
            <a:ext cx="2781300" cy="2314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979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Watch the Demo</a:t>
            </a:r>
            <a:r>
              <a:rPr lang="en-US" dirty="0" smtClean="0"/>
              <a:t> 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Figure out what substance is the catalyst?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Hydrogen Peroxide (6%), Dawn soap, Yeast, Oxygen, Water</a:t>
            </a:r>
            <a:endParaRPr lang="en-US" dirty="0"/>
          </a:p>
        </p:txBody>
      </p:sp>
      <p:pic>
        <p:nvPicPr>
          <p:cNvPr id="1026" name="Picture 2" descr="C:\Users\cbromme\AppData\Local\Microsoft\Windows\Temporary Internet Files\Content.IE5\JU0E207L\1408154388_b34a66bdcf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4066794"/>
            <a:ext cx="2971800" cy="27637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0817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u="sng" dirty="0" smtClean="0"/>
              <a:t>Review</a:t>
            </a:r>
            <a:endParaRPr lang="en-US" sz="40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Complete the following activities: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Factors Chart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Graphic Organizer </a:t>
            </a:r>
          </a:p>
          <a:p>
            <a:pPr marL="0" indent="0">
              <a:buNone/>
            </a:pPr>
            <a:r>
              <a:rPr lang="en-US" dirty="0" smtClean="0"/>
              <a:t>(get the key for 1.+2. when table is done)</a:t>
            </a:r>
          </a:p>
          <a:p>
            <a:pPr marL="0" indent="0">
              <a:buNone/>
            </a:pPr>
            <a:r>
              <a:rPr lang="en-US" dirty="0" smtClean="0"/>
              <a:t>3. Concept Attainment Quiz (online)</a:t>
            </a:r>
          </a:p>
          <a:p>
            <a:pPr marL="0" indent="0">
              <a:buNone/>
            </a:pPr>
            <a:r>
              <a:rPr lang="en-US" dirty="0" smtClean="0"/>
              <a:t>4. Independent Practice (online)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u="sng" dirty="0" smtClean="0">
                <a:solidFill>
                  <a:srgbClr val="FF0000"/>
                </a:solidFill>
              </a:rPr>
              <a:t>HW</a:t>
            </a:r>
            <a:r>
              <a:rPr lang="en-US" dirty="0" smtClean="0"/>
              <a:t>: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what is not completed in class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6781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97</Words>
  <Application>Microsoft Office PowerPoint</Application>
  <PresentationFormat>On-screen Show (4:3)</PresentationFormat>
  <Paragraphs>19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Catalysts and Reaction Rates</vt:lpstr>
      <vt:lpstr>What is a catalyst?</vt:lpstr>
      <vt:lpstr>Watch the Demo </vt:lpstr>
      <vt:lpstr>Review</vt:lpstr>
    </vt:vector>
  </TitlesOfParts>
  <Company>Information Services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Catalysts and Reaction Rates</dc:title>
  <dc:creator>Christina Bromme</dc:creator>
  <cp:lastModifiedBy>Christina Bromme</cp:lastModifiedBy>
  <cp:revision>3</cp:revision>
  <dcterms:created xsi:type="dcterms:W3CDTF">2017-04-19T16:06:19Z</dcterms:created>
  <dcterms:modified xsi:type="dcterms:W3CDTF">2017-04-19T19:08:26Z</dcterms:modified>
</cp:coreProperties>
</file>